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58" r:id="rId4"/>
    <p:sldId id="257" r:id="rId5"/>
    <p:sldId id="260" r:id="rId6"/>
    <p:sldId id="261" r:id="rId7"/>
    <p:sldId id="262" r:id="rId8"/>
    <p:sldId id="263" r:id="rId9"/>
    <p:sldId id="264" r:id="rId10"/>
    <p:sldId id="265" r:id="rId11"/>
    <p:sldId id="268" r:id="rId12"/>
    <p:sldId id="270" r:id="rId13"/>
    <p:sldId id="271" r:id="rId14"/>
    <p:sldId id="292" r:id="rId15"/>
    <p:sldId id="272" r:id="rId16"/>
    <p:sldId id="274" r:id="rId17"/>
    <p:sldId id="275" r:id="rId18"/>
    <p:sldId id="277" r:id="rId19"/>
    <p:sldId id="269" r:id="rId20"/>
    <p:sldId id="279" r:id="rId21"/>
    <p:sldId id="283" r:id="rId22"/>
    <p:sldId id="276" r:id="rId23"/>
    <p:sldId id="281" r:id="rId24"/>
    <p:sldId id="286" r:id="rId25"/>
    <p:sldId id="285" r:id="rId26"/>
    <p:sldId id="290" r:id="rId27"/>
    <p:sldId id="282" r:id="rId28"/>
    <p:sldId id="289" r:id="rId29"/>
    <p:sldId id="287" r:id="rId30"/>
    <p:sldId id="291" r:id="rId31"/>
    <p:sldId id="288" r:id="rId32"/>
    <p:sldId id="278" r:id="rId33"/>
    <p:sldId id="284" r:id="rId34"/>
    <p:sldId id="280" r:id="rId35"/>
    <p:sldId id="273" r:id="rId36"/>
    <p:sldId id="267" r:id="rId37"/>
  </p:sldIdLst>
  <p:sldSz cx="9144000" cy="5143500" type="screen16x9"/>
  <p:notesSz cx="6858000" cy="9144000"/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ddels stil 2 - aks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>
      <p:cViewPr varScale="1">
        <p:scale>
          <a:sx n="152" d="100"/>
          <a:sy n="152" d="100"/>
        </p:scale>
        <p:origin x="-1782" y="-90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  <a:prstGeom prst="rect">
            <a:avLst/>
          </a:prstGeom>
        </p:spPr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b-NO"/>
              <a:t>Klikk for å redigere undertittelstil i malen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B56636F-9E64-48A9-A0E8-D6911EA208CE}" type="datetimeFigureOut">
              <a:rPr lang="nb-NO" smtClean="0"/>
              <a:pPr/>
              <a:t>28.12.2024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Loddret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B56636F-9E64-48A9-A0E8-D6911EA208CE}" type="datetimeFigureOut">
              <a:rPr lang="nb-NO" smtClean="0"/>
              <a:pPr/>
              <a:t>28.12.2024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drett tit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drett tittel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  <a:prstGeom prst="rect">
            <a:avLst/>
          </a:prstGeom>
        </p:spPr>
        <p:txBody>
          <a:bodyPr vert="eaVert"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B56636F-9E64-48A9-A0E8-D6911EA208CE}" type="datetimeFigureOut">
              <a:rPr lang="nb-NO" smtClean="0"/>
              <a:pPr/>
              <a:t>28.12.2024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B56636F-9E64-48A9-A0E8-D6911EA208CE}" type="datetimeFigureOut">
              <a:rPr lang="nb-NO" smtClean="0"/>
              <a:pPr/>
              <a:t>28.12.2024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ndeling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B56636F-9E64-48A9-A0E8-D6911EA208CE}" type="datetimeFigureOut">
              <a:rPr lang="nb-NO" smtClean="0"/>
              <a:pPr/>
              <a:t>28.12.2024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B56636F-9E64-48A9-A0E8-D6911EA208CE}" type="datetimeFigureOut">
              <a:rPr lang="nb-NO" smtClean="0"/>
              <a:pPr/>
              <a:t>28.12.2024</a:t>
            </a:fld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5" name="Plassholder for tekst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6" name="Plassholder for innhold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7" name="Plassholder for dato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B56636F-9E64-48A9-A0E8-D6911EA208CE}" type="datetimeFigureOut">
              <a:rPr lang="nb-NO" smtClean="0"/>
              <a:pPr/>
              <a:t>28.12.2024</a:t>
            </a:fld>
            <a:endParaRPr lang="nb-NO"/>
          </a:p>
        </p:txBody>
      </p:sp>
      <p:sp>
        <p:nvSpPr>
          <p:cNvPr id="8" name="Plassholder for bunntekst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9" name="Plassholder for lysbildenumm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dato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B56636F-9E64-48A9-A0E8-D6911EA208CE}" type="datetimeFigureOut">
              <a:rPr lang="nb-NO" smtClean="0"/>
              <a:pPr/>
              <a:t>28.12.2024</a:t>
            </a:fld>
            <a:endParaRPr lang="nb-NO"/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lysbildenumm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dato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B56636F-9E64-48A9-A0E8-D6911EA208CE}" type="datetimeFigureOut">
              <a:rPr lang="nb-NO" smtClean="0"/>
              <a:pPr/>
              <a:t>28.12.2024</a:t>
            </a:fld>
            <a:endParaRPr lang="nb-NO"/>
          </a:p>
        </p:txBody>
      </p:sp>
      <p:sp>
        <p:nvSpPr>
          <p:cNvPr id="3" name="Plassholder for bunntekst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nhold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B56636F-9E64-48A9-A0E8-D6911EA208CE}" type="datetimeFigureOut">
              <a:rPr lang="nb-NO" smtClean="0"/>
              <a:pPr/>
              <a:t>28.12.2024</a:t>
            </a:fld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e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bilde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b-NO"/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B56636F-9E64-48A9-A0E8-D6911EA208CE}" type="datetimeFigureOut">
              <a:rPr lang="nb-NO" smtClean="0"/>
              <a:pPr/>
              <a:t>28.12.2024</a:t>
            </a:fld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12;p17" descr="PPT template.jpg"/>
          <p:cNvPicPr preferRelativeResize="0"/>
          <p:nvPr userDrawn="1"/>
        </p:nvPicPr>
        <p:blipFill rotWithShape="1">
          <a:blip r:embed="rId13" cstate="print">
            <a:alphaModFix/>
          </a:blip>
          <a:srcRect t="6817" b="7335"/>
          <a:stretch/>
        </p:blipFill>
        <p:spPr>
          <a:xfrm>
            <a:off x="0" y="0"/>
            <a:ext cx="9144000" cy="648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13;p17" descr="PPT template.jpg"/>
          <p:cNvPicPr preferRelativeResize="0"/>
          <p:nvPr userDrawn="1"/>
        </p:nvPicPr>
        <p:blipFill rotWithShape="1">
          <a:blip r:embed="rId13" cstate="print">
            <a:alphaModFix/>
          </a:blip>
          <a:srcRect l="30033" t="66906"/>
          <a:stretch/>
        </p:blipFill>
        <p:spPr>
          <a:xfrm>
            <a:off x="0" y="4999484"/>
            <a:ext cx="9144000" cy="144016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/>
          <p:cNvGraphicFramePr>
            <a:graphicFrameLocks noGrp="1"/>
          </p:cNvGraphicFramePr>
          <p:nvPr/>
        </p:nvGraphicFramePr>
        <p:xfrm>
          <a:off x="4860032" y="1635646"/>
          <a:ext cx="3312369" cy="1620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9592" y="1563638"/>
            <a:ext cx="3593693" cy="17281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/>
          <p:cNvGraphicFramePr>
            <a:graphicFrameLocks noGrp="1"/>
          </p:cNvGraphicFramePr>
          <p:nvPr/>
        </p:nvGraphicFramePr>
        <p:xfrm>
          <a:off x="4860032" y="1635646"/>
          <a:ext cx="3312369" cy="1620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8" name="Bilde 7">
            <a:extLst>
              <a:ext uri="{FF2B5EF4-FFF2-40B4-BE49-F238E27FC236}">
                <a16:creationId xmlns="" xmlns:a16="http://schemas.microsoft.com/office/drawing/2014/main" id="{53C9A237-D64A-ACD5-C9B5-859047E1B8B6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rcRect l="14887" t="3558" r="-14801" b="4774"/>
          <a:stretch/>
        </p:blipFill>
        <p:spPr>
          <a:xfrm>
            <a:off x="323944" y="1383750"/>
            <a:ext cx="4536088" cy="2376000"/>
          </a:xfrm>
          <a:prstGeom prst="rect">
            <a:avLst/>
          </a:prstGeom>
        </p:spPr>
      </p:pic>
      <p:sp>
        <p:nvSpPr>
          <p:cNvPr id="9" name="TekstSylinder 8">
            <a:extLst>
              <a:ext uri="{FF2B5EF4-FFF2-40B4-BE49-F238E27FC236}">
                <a16:creationId xmlns="" xmlns:a16="http://schemas.microsoft.com/office/drawing/2014/main" id="{F3294ABD-E2ED-577D-F059-AC581603C74F}"/>
              </a:ext>
            </a:extLst>
          </p:cNvPr>
          <p:cNvSpPr txBox="1"/>
          <p:nvPr/>
        </p:nvSpPr>
        <p:spPr>
          <a:xfrm>
            <a:off x="4860032" y="3435846"/>
            <a:ext cx="42839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b="1" dirty="0"/>
              <a:t>NOTE: </a:t>
            </a:r>
            <a:r>
              <a:rPr lang="nb-NO" sz="1200" b="1" dirty="0" err="1"/>
              <a:t>Also</a:t>
            </a:r>
            <a:r>
              <a:rPr lang="nb-NO" sz="1200" b="1" dirty="0"/>
              <a:t> </a:t>
            </a:r>
            <a:r>
              <a:rPr lang="nb-NO" sz="1200" b="1" dirty="0" err="1"/>
              <a:t>destructable</a:t>
            </a:r>
            <a:r>
              <a:rPr lang="nb-NO" sz="1200" b="1" dirty="0"/>
              <a:t> </a:t>
            </a:r>
            <a:r>
              <a:rPr lang="nb-NO" sz="1200" b="1" dirty="0" err="1"/>
              <a:t>with</a:t>
            </a:r>
            <a:r>
              <a:rPr lang="nb-NO" sz="1200" b="1" dirty="0"/>
              <a:t> 20mm </a:t>
            </a:r>
            <a:r>
              <a:rPr lang="nb-NO" sz="1200" b="1" dirty="0" err="1"/>
              <a:t>cannon</a:t>
            </a:r>
            <a:endParaRPr lang="nb-NO" sz="1200" b="1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=""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58" y="1142990"/>
            <a:ext cx="4457700" cy="3086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7620055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=""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2910" y="1357304"/>
            <a:ext cx="3814519" cy="29432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7620055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kstSylinder 4"/>
          <p:cNvSpPr txBox="1"/>
          <p:nvPr/>
        </p:nvSpPr>
        <p:spPr>
          <a:xfrm>
            <a:off x="0" y="1785932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3600" b="1" dirty="0" smtClean="0"/>
              <a:t>VERIFIED </a:t>
            </a:r>
            <a:r>
              <a:rPr lang="nb-NO" sz="3600" b="1" dirty="0" err="1" smtClean="0"/>
              <a:t>after</a:t>
            </a:r>
            <a:r>
              <a:rPr lang="nb-NO" sz="3600" b="1" dirty="0" smtClean="0"/>
              <a:t> </a:t>
            </a:r>
            <a:r>
              <a:rPr lang="nb-NO" sz="3600" b="1" dirty="0" err="1" smtClean="0"/>
              <a:t>this</a:t>
            </a:r>
            <a:endParaRPr lang="nb-NO" sz="3600" b="1" dirty="0"/>
          </a:p>
        </p:txBody>
      </p:sp>
    </p:spTree>
    <p:extLst>
      <p:ext uri="{BB962C8B-B14F-4D97-AF65-F5344CB8AC3E}">
        <p14:creationId xmlns="" xmlns:p14="http://schemas.microsoft.com/office/powerpoint/2010/main" val="7620055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=""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928676"/>
            <a:ext cx="4186235" cy="1965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1472" y="3071816"/>
            <a:ext cx="2662235" cy="18331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7620055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=""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596" y="714362"/>
            <a:ext cx="3394637" cy="19510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71604" y="2571750"/>
            <a:ext cx="1922415" cy="24272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7620055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=""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2" y="785800"/>
            <a:ext cx="3979526" cy="21431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42976" y="3357568"/>
            <a:ext cx="1666875" cy="1238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7620055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=""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34" y="1643056"/>
            <a:ext cx="3699076" cy="23233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1285852" y="4286262"/>
            <a:ext cx="3571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smtClean="0"/>
              <a:t>Same </a:t>
            </a:r>
            <a:r>
              <a:rPr lang="nb-NO" sz="1200" dirty="0" err="1" smtClean="0"/>
              <a:t>building</a:t>
            </a:r>
            <a:r>
              <a:rPr lang="nb-NO" sz="1200" dirty="0" smtClean="0"/>
              <a:t>, just </a:t>
            </a:r>
            <a:r>
              <a:rPr lang="nb-NO" sz="1200" dirty="0" err="1" smtClean="0"/>
              <a:t>different</a:t>
            </a:r>
            <a:r>
              <a:rPr lang="nb-NO" sz="1200" dirty="0" smtClean="0"/>
              <a:t> </a:t>
            </a:r>
            <a:r>
              <a:rPr lang="nb-NO" sz="1200" dirty="0" err="1" smtClean="0"/>
              <a:t>colors</a:t>
            </a:r>
            <a:endParaRPr lang="nb-NO" sz="1200" dirty="0"/>
          </a:p>
        </p:txBody>
      </p:sp>
      <p:sp>
        <p:nvSpPr>
          <p:cNvPr id="6" name="TekstSylinder 5"/>
          <p:cNvSpPr txBox="1"/>
          <p:nvPr/>
        </p:nvSpPr>
        <p:spPr>
          <a:xfrm>
            <a:off x="5000628" y="4572014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 smtClean="0"/>
              <a:t>Gives</a:t>
            </a:r>
            <a:r>
              <a:rPr lang="nb-NO" sz="1200" dirty="0" smtClean="0"/>
              <a:t> ruins</a:t>
            </a:r>
            <a:endParaRPr lang="nb-NO" sz="1200" dirty="0"/>
          </a:p>
        </p:txBody>
      </p:sp>
    </p:spTree>
    <p:extLst>
      <p:ext uri="{BB962C8B-B14F-4D97-AF65-F5344CB8AC3E}">
        <p14:creationId xmlns="" xmlns:p14="http://schemas.microsoft.com/office/powerpoint/2010/main" val="7620055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=""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1472" y="714362"/>
            <a:ext cx="3738282" cy="20558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85852" y="3000378"/>
            <a:ext cx="2243140" cy="18883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kstSylinder 6"/>
          <p:cNvSpPr txBox="1"/>
          <p:nvPr/>
        </p:nvSpPr>
        <p:spPr>
          <a:xfrm>
            <a:off x="4143340" y="4500576"/>
            <a:ext cx="50006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 smtClean="0"/>
              <a:t>When</a:t>
            </a:r>
            <a:r>
              <a:rPr lang="nb-NO" sz="1200" dirty="0" smtClean="0"/>
              <a:t> </a:t>
            </a:r>
            <a:r>
              <a:rPr lang="nb-NO" sz="1200" dirty="0" err="1" smtClean="0"/>
              <a:t>destroyed</a:t>
            </a:r>
            <a:r>
              <a:rPr lang="nb-NO" sz="1200" dirty="0" smtClean="0"/>
              <a:t>, </a:t>
            </a:r>
            <a:r>
              <a:rPr lang="nb-NO" sz="1200" dirty="0" err="1" smtClean="0"/>
              <a:t>will</a:t>
            </a:r>
            <a:r>
              <a:rPr lang="nb-NO" sz="1200" dirty="0" smtClean="0"/>
              <a:t> be </a:t>
            </a:r>
            <a:r>
              <a:rPr lang="nb-NO" sz="1200" dirty="0" err="1" smtClean="0"/>
              <a:t>completely</a:t>
            </a:r>
            <a:r>
              <a:rPr lang="nb-NO" sz="1200" dirty="0" smtClean="0"/>
              <a:t> </a:t>
            </a:r>
            <a:r>
              <a:rPr lang="nb-NO" sz="1200" dirty="0" err="1" smtClean="0"/>
              <a:t>wiped</a:t>
            </a:r>
            <a:r>
              <a:rPr lang="nb-NO" sz="1200" dirty="0" smtClean="0"/>
              <a:t> from </a:t>
            </a:r>
            <a:r>
              <a:rPr lang="nb-NO" sz="1200" dirty="0" err="1" smtClean="0"/>
              <a:t>map</a:t>
            </a:r>
            <a:r>
              <a:rPr lang="nb-NO" sz="1200" dirty="0" smtClean="0"/>
              <a:t>, and </a:t>
            </a:r>
            <a:r>
              <a:rPr lang="nb-NO" sz="1200" dirty="0" err="1" smtClean="0"/>
              <a:t>gives</a:t>
            </a:r>
            <a:r>
              <a:rPr lang="nb-NO" sz="1200" dirty="0" smtClean="0"/>
              <a:t> not ruins</a:t>
            </a:r>
            <a:endParaRPr lang="nb-NO" sz="1200" dirty="0"/>
          </a:p>
        </p:txBody>
      </p:sp>
    </p:spTree>
    <p:extLst>
      <p:ext uri="{BB962C8B-B14F-4D97-AF65-F5344CB8AC3E}">
        <p14:creationId xmlns="" xmlns:p14="http://schemas.microsoft.com/office/powerpoint/2010/main" val="7620055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=""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2" y="928676"/>
            <a:ext cx="2500330" cy="175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5720" y="3000378"/>
            <a:ext cx="3224217" cy="15050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>
            <a:off x="5000628" y="4572014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 smtClean="0"/>
              <a:t>Gives</a:t>
            </a:r>
            <a:r>
              <a:rPr lang="nb-NO" sz="1200" dirty="0" smtClean="0"/>
              <a:t> ruins</a:t>
            </a:r>
            <a:endParaRPr lang="nb-NO" sz="1200" dirty="0"/>
          </a:p>
        </p:txBody>
      </p:sp>
    </p:spTree>
    <p:extLst>
      <p:ext uri="{BB962C8B-B14F-4D97-AF65-F5344CB8AC3E}">
        <p14:creationId xmlns="" xmlns:p14="http://schemas.microsoft.com/office/powerpoint/2010/main" val="7620055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1048699457"/>
              </p:ext>
            </p:extLst>
          </p:nvPr>
        </p:nvGraphicFramePr>
        <p:xfrm>
          <a:off x="4860032" y="1635646"/>
          <a:ext cx="3312369" cy="1620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85786" y="1500180"/>
            <a:ext cx="3457572" cy="20050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2" name="Tabell 1">
            <a:extLst>
              <a:ext uri="{FF2B5EF4-FFF2-40B4-BE49-F238E27FC236}">
                <a16:creationId xmlns="" xmlns:a16="http://schemas.microsoft.com/office/drawing/2014/main" id="{BCAD3023-7FEB-930F-7439-C9B6B397B8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2315246810"/>
              </p:ext>
            </p:extLst>
          </p:nvPr>
        </p:nvGraphicFramePr>
        <p:xfrm>
          <a:off x="4860032" y="1635646"/>
          <a:ext cx="3312369" cy="1620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="" xmlns:a16="http://schemas.microsoft.com/office/drawing/2014/main" val="2185639049"/>
                    </a:ext>
                  </a:extLst>
                </a:gridCol>
                <a:gridCol w="683505">
                  <a:extLst>
                    <a:ext uri="{9D8B030D-6E8A-4147-A177-3AD203B41FA5}">
                      <a16:colId xmlns="" xmlns:a16="http://schemas.microsoft.com/office/drawing/2014/main" val="3832640431"/>
                    </a:ext>
                  </a:extLst>
                </a:gridCol>
                <a:gridCol w="920102">
                  <a:extLst>
                    <a:ext uri="{9D8B030D-6E8A-4147-A177-3AD203B41FA5}">
                      <a16:colId xmlns="" xmlns:a16="http://schemas.microsoft.com/office/drawing/2014/main" val="1437759342"/>
                    </a:ext>
                  </a:extLst>
                </a:gridCol>
                <a:gridCol w="920103">
                  <a:extLst>
                    <a:ext uri="{9D8B030D-6E8A-4147-A177-3AD203B41FA5}">
                      <a16:colId xmlns="" xmlns:a16="http://schemas.microsoft.com/office/drawing/2014/main" val="16946911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35232573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4165014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78748188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7827627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48465856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=""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2910" y="1142990"/>
            <a:ext cx="2819400" cy="2181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85786" y="3214692"/>
            <a:ext cx="2025165" cy="16462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>
            <a:off x="3428992" y="4357700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 smtClean="0"/>
              <a:t>Gives</a:t>
            </a:r>
            <a:r>
              <a:rPr lang="nb-NO" sz="1200" dirty="0" smtClean="0"/>
              <a:t> ruins</a:t>
            </a:r>
            <a:endParaRPr lang="nb-NO" sz="1200" dirty="0"/>
          </a:p>
        </p:txBody>
      </p:sp>
    </p:spTree>
    <p:extLst>
      <p:ext uri="{BB962C8B-B14F-4D97-AF65-F5344CB8AC3E}">
        <p14:creationId xmlns="" xmlns:p14="http://schemas.microsoft.com/office/powerpoint/2010/main" val="7620055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=""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57224" y="2786064"/>
            <a:ext cx="2066925" cy="2152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5720" y="714362"/>
            <a:ext cx="4114800" cy="2333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7620055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=""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2910" y="2000246"/>
            <a:ext cx="3476625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7158" y="3500444"/>
            <a:ext cx="3629025" cy="136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kstSylinder 6"/>
          <p:cNvSpPr txBox="1"/>
          <p:nvPr/>
        </p:nvSpPr>
        <p:spPr>
          <a:xfrm>
            <a:off x="5000628" y="4572014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 smtClean="0"/>
              <a:t>Gives</a:t>
            </a:r>
            <a:r>
              <a:rPr lang="nb-NO" sz="1200" dirty="0" smtClean="0"/>
              <a:t> ruins</a:t>
            </a:r>
            <a:endParaRPr lang="nb-NO" sz="1200" dirty="0"/>
          </a:p>
        </p:txBody>
      </p:sp>
    </p:spTree>
    <p:extLst>
      <p:ext uri="{BB962C8B-B14F-4D97-AF65-F5344CB8AC3E}">
        <p14:creationId xmlns="" xmlns:p14="http://schemas.microsoft.com/office/powerpoint/2010/main" val="7620055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=""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85786" y="2928940"/>
            <a:ext cx="2608612" cy="1785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14348" y="714362"/>
            <a:ext cx="3476632" cy="19322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4714876" y="4357700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 smtClean="0"/>
              <a:t>Gives</a:t>
            </a:r>
            <a:r>
              <a:rPr lang="nb-NO" sz="1200" dirty="0" smtClean="0"/>
              <a:t> ruins</a:t>
            </a:r>
            <a:endParaRPr lang="nb-NO" sz="1200" dirty="0"/>
          </a:p>
        </p:txBody>
      </p:sp>
    </p:spTree>
    <p:extLst>
      <p:ext uri="{BB962C8B-B14F-4D97-AF65-F5344CB8AC3E}">
        <p14:creationId xmlns="" xmlns:p14="http://schemas.microsoft.com/office/powerpoint/2010/main" val="7620055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=""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28662" y="3143254"/>
            <a:ext cx="1752043" cy="1781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8596" y="785800"/>
            <a:ext cx="2995614" cy="20198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428992" y="4357700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 smtClean="0"/>
              <a:t>Gives</a:t>
            </a:r>
            <a:r>
              <a:rPr lang="nb-NO" sz="1200" dirty="0" smtClean="0"/>
              <a:t> ruins</a:t>
            </a:r>
            <a:endParaRPr lang="nb-NO" sz="1200" dirty="0"/>
          </a:p>
        </p:txBody>
      </p:sp>
    </p:spTree>
    <p:extLst>
      <p:ext uri="{BB962C8B-B14F-4D97-AF65-F5344CB8AC3E}">
        <p14:creationId xmlns="" xmlns:p14="http://schemas.microsoft.com/office/powerpoint/2010/main" val="7620055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=""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4348" y="928676"/>
            <a:ext cx="2771767" cy="20907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0034" y="3071816"/>
            <a:ext cx="3590925" cy="1847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4143340" y="4500576"/>
            <a:ext cx="50006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 smtClean="0"/>
              <a:t>When</a:t>
            </a:r>
            <a:r>
              <a:rPr lang="nb-NO" sz="1200" dirty="0" smtClean="0"/>
              <a:t> </a:t>
            </a:r>
            <a:r>
              <a:rPr lang="nb-NO" sz="1200" dirty="0" err="1" smtClean="0"/>
              <a:t>destroyed</a:t>
            </a:r>
            <a:r>
              <a:rPr lang="nb-NO" sz="1200" dirty="0" smtClean="0"/>
              <a:t>, </a:t>
            </a:r>
            <a:r>
              <a:rPr lang="nb-NO" sz="1200" dirty="0" err="1" smtClean="0"/>
              <a:t>will</a:t>
            </a:r>
            <a:r>
              <a:rPr lang="nb-NO" sz="1200" dirty="0" smtClean="0"/>
              <a:t> be </a:t>
            </a:r>
            <a:r>
              <a:rPr lang="nb-NO" sz="1200" dirty="0" err="1" smtClean="0"/>
              <a:t>completely</a:t>
            </a:r>
            <a:r>
              <a:rPr lang="nb-NO" sz="1200" dirty="0" smtClean="0"/>
              <a:t> </a:t>
            </a:r>
            <a:r>
              <a:rPr lang="nb-NO" sz="1200" dirty="0" err="1" smtClean="0"/>
              <a:t>wiped</a:t>
            </a:r>
            <a:r>
              <a:rPr lang="nb-NO" sz="1200" dirty="0" smtClean="0"/>
              <a:t> from </a:t>
            </a:r>
            <a:r>
              <a:rPr lang="nb-NO" sz="1200" dirty="0" err="1" smtClean="0"/>
              <a:t>map</a:t>
            </a:r>
            <a:r>
              <a:rPr lang="nb-NO" sz="1200" dirty="0" smtClean="0"/>
              <a:t>, and </a:t>
            </a:r>
            <a:r>
              <a:rPr lang="nb-NO" sz="1200" dirty="0" err="1" smtClean="0"/>
              <a:t>gives</a:t>
            </a:r>
            <a:r>
              <a:rPr lang="nb-NO" sz="1200" dirty="0" smtClean="0"/>
              <a:t> not ruins</a:t>
            </a:r>
            <a:endParaRPr lang="nb-NO" sz="1200" dirty="0"/>
          </a:p>
        </p:txBody>
      </p:sp>
    </p:spTree>
    <p:extLst>
      <p:ext uri="{BB962C8B-B14F-4D97-AF65-F5344CB8AC3E}">
        <p14:creationId xmlns="" xmlns:p14="http://schemas.microsoft.com/office/powerpoint/2010/main" val="7620055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=""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1472" y="2786064"/>
            <a:ext cx="3676650" cy="199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57224" y="928676"/>
            <a:ext cx="3309940" cy="17040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4143340" y="4500576"/>
            <a:ext cx="50006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 smtClean="0"/>
              <a:t>When</a:t>
            </a:r>
            <a:r>
              <a:rPr lang="nb-NO" sz="1200" dirty="0" smtClean="0"/>
              <a:t> </a:t>
            </a:r>
            <a:r>
              <a:rPr lang="nb-NO" sz="1200" dirty="0" err="1" smtClean="0"/>
              <a:t>destroyed</a:t>
            </a:r>
            <a:r>
              <a:rPr lang="nb-NO" sz="1200" dirty="0" smtClean="0"/>
              <a:t>, </a:t>
            </a:r>
            <a:r>
              <a:rPr lang="nb-NO" sz="1200" dirty="0" err="1" smtClean="0"/>
              <a:t>will</a:t>
            </a:r>
            <a:r>
              <a:rPr lang="nb-NO" sz="1200" dirty="0" smtClean="0"/>
              <a:t> be </a:t>
            </a:r>
            <a:r>
              <a:rPr lang="nb-NO" sz="1200" dirty="0" err="1" smtClean="0"/>
              <a:t>completely</a:t>
            </a:r>
            <a:r>
              <a:rPr lang="nb-NO" sz="1200" dirty="0" smtClean="0"/>
              <a:t> </a:t>
            </a:r>
            <a:r>
              <a:rPr lang="nb-NO" sz="1200" dirty="0" err="1" smtClean="0"/>
              <a:t>wiped</a:t>
            </a:r>
            <a:r>
              <a:rPr lang="nb-NO" sz="1200" dirty="0" smtClean="0"/>
              <a:t> from </a:t>
            </a:r>
            <a:r>
              <a:rPr lang="nb-NO" sz="1200" dirty="0" err="1" smtClean="0"/>
              <a:t>map</a:t>
            </a:r>
            <a:r>
              <a:rPr lang="nb-NO" sz="1200" dirty="0" smtClean="0"/>
              <a:t>, and </a:t>
            </a:r>
            <a:r>
              <a:rPr lang="nb-NO" sz="1200" dirty="0" err="1" smtClean="0"/>
              <a:t>gives</a:t>
            </a:r>
            <a:r>
              <a:rPr lang="nb-NO" sz="1200" dirty="0" smtClean="0"/>
              <a:t> not ruins</a:t>
            </a:r>
            <a:endParaRPr lang="nb-NO" sz="1200" dirty="0"/>
          </a:p>
        </p:txBody>
      </p:sp>
    </p:spTree>
    <p:extLst>
      <p:ext uri="{BB962C8B-B14F-4D97-AF65-F5344CB8AC3E}">
        <p14:creationId xmlns="" xmlns:p14="http://schemas.microsoft.com/office/powerpoint/2010/main" val="7620055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=""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34" y="2786064"/>
            <a:ext cx="2824146" cy="22478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0034" y="785800"/>
            <a:ext cx="3776664" cy="22466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>
            <a:off x="3500430" y="4500576"/>
            <a:ext cx="50006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 smtClean="0"/>
              <a:t>When</a:t>
            </a:r>
            <a:r>
              <a:rPr lang="nb-NO" sz="1200" dirty="0" smtClean="0"/>
              <a:t> </a:t>
            </a:r>
            <a:r>
              <a:rPr lang="nb-NO" sz="1200" dirty="0" err="1" smtClean="0"/>
              <a:t>destroyed</a:t>
            </a:r>
            <a:r>
              <a:rPr lang="nb-NO" sz="1200" dirty="0" smtClean="0"/>
              <a:t>, </a:t>
            </a:r>
            <a:r>
              <a:rPr lang="nb-NO" sz="1200" dirty="0" err="1" smtClean="0"/>
              <a:t>will</a:t>
            </a:r>
            <a:r>
              <a:rPr lang="nb-NO" sz="1200" dirty="0" smtClean="0"/>
              <a:t> be </a:t>
            </a:r>
            <a:r>
              <a:rPr lang="nb-NO" sz="1200" dirty="0" err="1" smtClean="0"/>
              <a:t>completely</a:t>
            </a:r>
            <a:r>
              <a:rPr lang="nb-NO" sz="1200" dirty="0" smtClean="0"/>
              <a:t> </a:t>
            </a:r>
            <a:r>
              <a:rPr lang="nb-NO" sz="1200" dirty="0" err="1" smtClean="0"/>
              <a:t>wiped</a:t>
            </a:r>
            <a:r>
              <a:rPr lang="nb-NO" sz="1200" dirty="0" smtClean="0"/>
              <a:t> from </a:t>
            </a:r>
            <a:r>
              <a:rPr lang="nb-NO" sz="1200" dirty="0" err="1" smtClean="0"/>
              <a:t>map</a:t>
            </a:r>
            <a:r>
              <a:rPr lang="nb-NO" sz="1200" dirty="0" smtClean="0"/>
              <a:t>, and </a:t>
            </a:r>
            <a:r>
              <a:rPr lang="nb-NO" sz="1200" dirty="0" err="1" smtClean="0"/>
              <a:t>gives</a:t>
            </a:r>
            <a:r>
              <a:rPr lang="nb-NO" sz="1200" dirty="0" smtClean="0"/>
              <a:t> not ruins</a:t>
            </a:r>
            <a:endParaRPr lang="nb-NO" sz="1200" dirty="0"/>
          </a:p>
        </p:txBody>
      </p:sp>
    </p:spTree>
    <p:extLst>
      <p:ext uri="{BB962C8B-B14F-4D97-AF65-F5344CB8AC3E}">
        <p14:creationId xmlns="" xmlns:p14="http://schemas.microsoft.com/office/powerpoint/2010/main" val="7620055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=""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00166" y="3357568"/>
            <a:ext cx="1372870" cy="15097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1406" y="785801"/>
            <a:ext cx="3888390" cy="16430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500430" y="4500576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 smtClean="0"/>
              <a:t>Gives</a:t>
            </a:r>
            <a:r>
              <a:rPr lang="nb-NO" sz="1200" dirty="0" smtClean="0"/>
              <a:t> ruins</a:t>
            </a:r>
            <a:endParaRPr lang="nb-NO" sz="1200" dirty="0"/>
          </a:p>
        </p:txBody>
      </p:sp>
    </p:spTree>
    <p:extLst>
      <p:ext uri="{BB962C8B-B14F-4D97-AF65-F5344CB8AC3E}">
        <p14:creationId xmlns="" xmlns:p14="http://schemas.microsoft.com/office/powerpoint/2010/main" val="7620055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=""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00100" y="3429006"/>
            <a:ext cx="1666868" cy="14019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2910" y="1285866"/>
            <a:ext cx="2333625" cy="1933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428992" y="4357700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 smtClean="0"/>
              <a:t>Gives</a:t>
            </a:r>
            <a:r>
              <a:rPr lang="nb-NO" sz="1200" dirty="0" smtClean="0"/>
              <a:t> ruins</a:t>
            </a:r>
            <a:endParaRPr lang="nb-NO" sz="1200" dirty="0"/>
          </a:p>
        </p:txBody>
      </p:sp>
    </p:spTree>
    <p:extLst>
      <p:ext uri="{BB962C8B-B14F-4D97-AF65-F5344CB8AC3E}">
        <p14:creationId xmlns="" xmlns:p14="http://schemas.microsoft.com/office/powerpoint/2010/main" val="7620055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1968274459"/>
              </p:ext>
            </p:extLst>
          </p:nvPr>
        </p:nvGraphicFramePr>
        <p:xfrm>
          <a:off x="4860032" y="1635646"/>
          <a:ext cx="3312369" cy="1620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1643056"/>
            <a:ext cx="4162425" cy="1314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=""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844" y="642924"/>
            <a:ext cx="4105278" cy="22808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 rot="20399999">
            <a:off x="2555193" y="3012628"/>
            <a:ext cx="2643206" cy="369332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 smtClean="0">
                <a:solidFill>
                  <a:srgbClr val="FF0000"/>
                </a:solidFill>
              </a:rPr>
              <a:t>WIP -  not </a:t>
            </a:r>
            <a:r>
              <a:rPr lang="nb-NO" dirty="0" err="1" smtClean="0">
                <a:solidFill>
                  <a:srgbClr val="FF0000"/>
                </a:solidFill>
              </a:rPr>
              <a:t>tested</a:t>
            </a:r>
            <a:endParaRPr lang="nb-NO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7620055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=""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7620055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=""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2" y="714362"/>
            <a:ext cx="42672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4282" y="3429006"/>
            <a:ext cx="5057775" cy="1438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 rot="20399999">
            <a:off x="2555193" y="3012628"/>
            <a:ext cx="2643206" cy="369332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 smtClean="0">
                <a:solidFill>
                  <a:srgbClr val="FF0000"/>
                </a:solidFill>
              </a:rPr>
              <a:t>INDESTRUCTABLE</a:t>
            </a:r>
            <a:endParaRPr lang="nb-NO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7620055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=""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2910" y="3143254"/>
            <a:ext cx="2867025" cy="17652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7158" y="642924"/>
            <a:ext cx="2807242" cy="209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 rot="20399999">
            <a:off x="2555193" y="3012628"/>
            <a:ext cx="2643206" cy="369332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 smtClean="0">
                <a:solidFill>
                  <a:srgbClr val="FF0000"/>
                </a:solidFill>
              </a:rPr>
              <a:t>INDESTRUCTABLE</a:t>
            </a:r>
            <a:endParaRPr lang="nb-NO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7620055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=""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2" y="714362"/>
            <a:ext cx="4252915" cy="24603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85786" y="3214692"/>
            <a:ext cx="1900235" cy="1294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 rot="20399999">
            <a:off x="2555193" y="3012628"/>
            <a:ext cx="2643206" cy="369332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 smtClean="0">
                <a:solidFill>
                  <a:srgbClr val="FF0000"/>
                </a:solidFill>
              </a:rPr>
              <a:t>INDESTRUCTABLE</a:t>
            </a:r>
            <a:endParaRPr lang="nb-NO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7620055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=""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596" y="3143254"/>
            <a:ext cx="4140173" cy="14465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 rot="20399999">
            <a:off x="2555193" y="3012628"/>
            <a:ext cx="2643206" cy="369332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 smtClean="0">
                <a:solidFill>
                  <a:srgbClr val="FF0000"/>
                </a:solidFill>
              </a:rPr>
              <a:t>INDESTRUCTABLE</a:t>
            </a:r>
            <a:endParaRPr lang="nb-NO" dirty="0">
              <a:solidFill>
                <a:srgbClr val="FF0000"/>
              </a:solidFill>
            </a:endParaRP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8596" y="785800"/>
            <a:ext cx="2029250" cy="2236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7620055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="" xmlns:a16="http://schemas.microsoft.com/office/drawing/2014/main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58" y="2786064"/>
            <a:ext cx="3929529" cy="19288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 rot="20399999">
            <a:off x="2555193" y="3012628"/>
            <a:ext cx="2643206" cy="369332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 smtClean="0">
                <a:solidFill>
                  <a:srgbClr val="FF0000"/>
                </a:solidFill>
              </a:rPr>
              <a:t>INDESTRUCTABLE</a:t>
            </a:r>
            <a:endParaRPr lang="nb-NO" dirty="0">
              <a:solidFill>
                <a:srgbClr val="FF0000"/>
              </a:solidFill>
            </a:endParaRP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85786" y="1142990"/>
            <a:ext cx="1962150" cy="154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7620055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/>
          <p:cNvGraphicFramePr>
            <a:graphicFrameLocks noGrp="1"/>
          </p:cNvGraphicFramePr>
          <p:nvPr/>
        </p:nvGraphicFramePr>
        <p:xfrm>
          <a:off x="4860032" y="1635646"/>
          <a:ext cx="3312369" cy="1620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1472" y="928676"/>
            <a:ext cx="3290889" cy="18715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2910" y="3071816"/>
            <a:ext cx="3271838" cy="16841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/>
          <p:cNvGraphicFramePr>
            <a:graphicFrameLocks noGrp="1"/>
          </p:cNvGraphicFramePr>
          <p:nvPr/>
        </p:nvGraphicFramePr>
        <p:xfrm>
          <a:off x="4860032" y="1635646"/>
          <a:ext cx="3312369" cy="1620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4348" y="1285866"/>
            <a:ext cx="3511535" cy="20444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/>
          <p:cNvGraphicFramePr>
            <a:graphicFrameLocks noGrp="1"/>
          </p:cNvGraphicFramePr>
          <p:nvPr/>
        </p:nvGraphicFramePr>
        <p:xfrm>
          <a:off x="4860032" y="1635646"/>
          <a:ext cx="3312369" cy="1620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1472" y="1714494"/>
            <a:ext cx="3309941" cy="13400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/>
          <p:cNvGraphicFramePr>
            <a:graphicFrameLocks noGrp="1"/>
          </p:cNvGraphicFramePr>
          <p:nvPr/>
        </p:nvGraphicFramePr>
        <p:xfrm>
          <a:off x="4860032" y="1635646"/>
          <a:ext cx="3312369" cy="1620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34" y="1357304"/>
            <a:ext cx="3867158" cy="19500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/>
          <p:cNvGraphicFramePr>
            <a:graphicFrameLocks noGrp="1"/>
          </p:cNvGraphicFramePr>
          <p:nvPr/>
        </p:nvGraphicFramePr>
        <p:xfrm>
          <a:off x="4860032" y="1635646"/>
          <a:ext cx="3312369" cy="1620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00100" y="1500180"/>
            <a:ext cx="3005143" cy="1476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/>
          <p:cNvGraphicFramePr>
            <a:graphicFrameLocks noGrp="1"/>
          </p:cNvGraphicFramePr>
          <p:nvPr/>
        </p:nvGraphicFramePr>
        <p:xfrm>
          <a:off x="4860032" y="1635646"/>
          <a:ext cx="3312369" cy="1620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14414" y="1857370"/>
            <a:ext cx="1628771" cy="13467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Kontortema">
  <a:themeElements>
    <a:clrScheme name="Kont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ont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546</TotalTime>
  <Words>529</Words>
  <Application>Microsoft Office PowerPoint</Application>
  <PresentationFormat>Skjermfremvisning (16:9)</PresentationFormat>
  <Paragraphs>237</Paragraphs>
  <Slides>36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Lysbildetitler</vt:lpstr>
      </vt:variant>
      <vt:variant>
        <vt:i4>36</vt:i4>
      </vt:variant>
    </vt:vector>
  </HeadingPairs>
  <TitlesOfParts>
    <vt:vector size="37" baseType="lpstr">
      <vt:lpstr>Kontortema</vt:lpstr>
      <vt:lpstr>Lysbilde 1</vt:lpstr>
      <vt:lpstr>Lysbilde 2</vt:lpstr>
      <vt:lpstr>Lysbilde 3</vt:lpstr>
      <vt:lpstr>Lysbilde 4</vt:lpstr>
      <vt:lpstr>Lysbilde 5</vt:lpstr>
      <vt:lpstr>Lysbilde 6</vt:lpstr>
      <vt:lpstr>Lysbilde 7</vt:lpstr>
      <vt:lpstr>Lysbilde 8</vt:lpstr>
      <vt:lpstr>Lysbilde 9</vt:lpstr>
      <vt:lpstr>Lysbilde 10</vt:lpstr>
      <vt:lpstr>Lysbilde 11</vt:lpstr>
      <vt:lpstr>Lysbilde 12</vt:lpstr>
      <vt:lpstr>Lysbilde 13</vt:lpstr>
      <vt:lpstr>Lysbilde 14</vt:lpstr>
      <vt:lpstr>Lysbilde 15</vt:lpstr>
      <vt:lpstr>Lysbilde 16</vt:lpstr>
      <vt:lpstr>Lysbilde 17</vt:lpstr>
      <vt:lpstr>Lysbilde 18</vt:lpstr>
      <vt:lpstr>Lysbilde 19</vt:lpstr>
      <vt:lpstr>Lysbilde 20</vt:lpstr>
      <vt:lpstr>Lysbilde 21</vt:lpstr>
      <vt:lpstr>Lysbilde 22</vt:lpstr>
      <vt:lpstr>Lysbilde 23</vt:lpstr>
      <vt:lpstr>Lysbilde 24</vt:lpstr>
      <vt:lpstr>Lysbilde 25</vt:lpstr>
      <vt:lpstr>Lysbilde 26</vt:lpstr>
      <vt:lpstr>Lysbilde 27</vt:lpstr>
      <vt:lpstr>Lysbilde 28</vt:lpstr>
      <vt:lpstr>Lysbilde 29</vt:lpstr>
      <vt:lpstr>Lysbilde 30</vt:lpstr>
      <vt:lpstr>Lysbilde 31</vt:lpstr>
      <vt:lpstr>Lysbilde 32</vt:lpstr>
      <vt:lpstr>Lysbilde 33</vt:lpstr>
      <vt:lpstr>Lysbilde 34</vt:lpstr>
      <vt:lpstr>Lysbilde 35</vt:lpstr>
      <vt:lpstr>Lysbilde 36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Lysbilde 1</dc:title>
  <dc:creator>Sjefen</dc:creator>
  <cp:lastModifiedBy>Frode Nakken</cp:lastModifiedBy>
  <cp:revision>124</cp:revision>
  <dcterms:created xsi:type="dcterms:W3CDTF">2022-06-14T12:24:02Z</dcterms:created>
  <dcterms:modified xsi:type="dcterms:W3CDTF">2024-12-28T20:35:41Z</dcterms:modified>
</cp:coreProperties>
</file>